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1" r:id="rId9"/>
    <p:sldId id="263" r:id="rId10"/>
    <p:sldId id="265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C826-26AF-41BC-8FB8-B231CB9FE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Utvecklingsprojekt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58762-EEB9-44E3-81D9-A89C9D88CD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  <a:p>
            <a:endParaRPr lang="en-US" dirty="0"/>
          </a:p>
          <a:p>
            <a:r>
              <a:rPr lang="en-US" i="1" dirty="0"/>
              <a:t>Brenden Kirby</a:t>
            </a:r>
          </a:p>
        </p:txBody>
      </p:sp>
    </p:spTree>
    <p:extLst>
      <p:ext uri="{BB962C8B-B14F-4D97-AF65-F5344CB8AC3E}">
        <p14:creationId xmlns:p14="http://schemas.microsoft.com/office/powerpoint/2010/main" val="163736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940F-0CEE-4213-AA35-573D681B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05470-1D03-4CEC-BA76-9C9FFC876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1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479CE03-DE92-4D5B-B0AE-3486508D2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83BAF-9048-40B9-8FC8-F32D6086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803" y="4487332"/>
            <a:ext cx="3983314" cy="1507067"/>
          </a:xfrm>
        </p:spPr>
        <p:txBody>
          <a:bodyPr>
            <a:normAutofit/>
          </a:bodyPr>
          <a:lstStyle/>
          <a:p>
            <a:r>
              <a:rPr lang="en-US" sz="3200"/>
              <a:t>Test</a:t>
            </a:r>
          </a:p>
        </p:txBody>
      </p:sp>
      <p:sp>
        <p:nvSpPr>
          <p:cNvPr id="23" name="Snip Diagonal Corner Rectangle 20">
            <a:extLst>
              <a:ext uri="{FF2B5EF4-FFF2-40B4-BE49-F238E27FC236}">
                <a16:creationId xmlns:a16="http://schemas.microsoft.com/office/drawing/2014/main" id="{25684ED9-D0E9-4690-9FB1-BE157D163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-2"/>
            <a:ext cx="6096001" cy="68580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78B38-4A8D-4491-A74A-9243232AF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1" r="3" b="26801"/>
          <a:stretch/>
        </p:blipFill>
        <p:spPr>
          <a:xfrm>
            <a:off x="1" y="-4"/>
            <a:ext cx="3741788" cy="3429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74DB85-BBAD-4438-9A33-7B10AB784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1862"/>
          <a:stretch/>
        </p:blipFill>
        <p:spPr>
          <a:xfrm>
            <a:off x="2351217" y="3429001"/>
            <a:ext cx="374904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BA3E1E-1968-4538-8EF2-A6DA5A06AB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5" r="7683" b="2"/>
          <a:stretch/>
        </p:blipFill>
        <p:spPr>
          <a:xfrm>
            <a:off x="11784" y="3407681"/>
            <a:ext cx="2343786" cy="345031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5F6AAC-747C-406A-9B5B-CF3347ED8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55570" y="3429000"/>
            <a:ext cx="0" cy="342900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6261AE6A-06C5-4B86-BD6C-F06078CCE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81" r="1375" b="3"/>
          <a:stretch/>
        </p:blipFill>
        <p:spPr>
          <a:xfrm>
            <a:off x="3756471" y="1"/>
            <a:ext cx="2343786" cy="34398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FFDB2E-C218-4D35-84B0-28D91674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040380" y="388620"/>
            <a:ext cx="0" cy="608076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63BBBE-1EF1-4EF2-99A8-4FAC9EED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46045" y="0"/>
            <a:ext cx="0" cy="342900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2E621A-8ED7-4491-8DA9-23DCE22C5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8011" y="0"/>
            <a:ext cx="0" cy="685800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0E2B5D4-B089-4EE9-8071-72069C49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5803" y="685800"/>
            <a:ext cx="4609848" cy="3615267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7A6596-CCE1-4DC7-89CE-A8EAFE941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2292" y="2963333"/>
            <a:ext cx="1896535" cy="2218267"/>
            <a:chOff x="10292292" y="2963333"/>
            <a:chExt cx="1896535" cy="22182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823F2A-F383-49C6-A5CE-75E3B0478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AD13E1-41C1-4B9C-8604-44904733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699485" y="3190344"/>
              <a:ext cx="1489342" cy="14893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63409C-E402-4602-81C5-871BB97EC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E540C2-9ADF-4205-8D6A-C2A59D461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992D6C-706B-4AC6-9EC1-ABF01119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758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3751-AD5C-495F-932D-765F264C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98D37-849B-40EE-95DF-7C04F85E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3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6AA9B-3421-4B97-83F0-43F240F4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Permanent Elektromagnet</a:t>
            </a:r>
            <a:br>
              <a:rPr lang="en-US" sz="2400"/>
            </a:br>
            <a:endParaRPr lang="en-US" sz="2400"/>
          </a:p>
        </p:txBody>
      </p:sp>
      <p:sp>
        <p:nvSpPr>
          <p:cNvPr id="15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61C2AFB-A0C9-4421-8D5A-1618564D1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0" r="-2" b="10272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4D516B-879E-4016-85A9-E049DB59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endParaRPr lang="en-US" sz="1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95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96FC0-4CB2-418D-88BB-B9CBABA8E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Switch BEC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FE22B-044A-4410-9A46-63FE677A1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37" r="2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36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10C48-5479-4EA1-B3C3-68C2CE22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86" y="5637161"/>
            <a:ext cx="4205003" cy="1507067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Övriga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kablar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479FF817-A2F5-44A3-9FF3-EB7D8A9F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28582" y="1124480"/>
            <a:ext cx="5350931" cy="4013198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06566A-402D-4DD9-90F2-815181408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6361661" y="-1593470"/>
            <a:ext cx="3677815" cy="7413603"/>
          </a:xfrm>
        </p:spPr>
      </p:pic>
      <p:grpSp>
        <p:nvGrpSpPr>
          <p:cNvPr id="25" name="Group 14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s://lh6.googleusercontent.com/vC8mXYNUoKseVh3_OTB9RmzLiJgdZJnbYTCoKJT7FalycHdCh_8XaeRjh92gyQAo6KaevB8Na7gCVI0VnzXvbmQ2qFLowADl2GNBa_V1u3StCHNJl3k-znrhsTftUzs5JArM1XIs">
            <a:extLst>
              <a:ext uri="{FF2B5EF4-FFF2-40B4-BE49-F238E27FC236}">
                <a16:creationId xmlns:a16="http://schemas.microsoft.com/office/drawing/2014/main" id="{CB9E2C56-5131-4BA3-907A-50784F6AF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294" y="4176924"/>
            <a:ext cx="7590911" cy="19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672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78A0EC1F-FF0E-4EE2-865A-55DC98C12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ACFE7-9DA5-4593-A66B-2A279519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3" y="628617"/>
            <a:ext cx="6559859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Bakgrund</a:t>
            </a:r>
            <a:endParaRPr lang="en-US" sz="4800" dirty="0"/>
          </a:p>
        </p:txBody>
      </p:sp>
      <p:sp>
        <p:nvSpPr>
          <p:cNvPr id="83" name="Snip Diagonal Corner Rectangle 6">
            <a:extLst>
              <a:ext uri="{FF2B5EF4-FFF2-40B4-BE49-F238E27FC236}">
                <a16:creationId xmlns:a16="http://schemas.microsoft.com/office/drawing/2014/main" id="{38C12AF1-A2FD-4566-8805-62E893A2B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3.googleusercontent.com/PiLFeogVGFX-zqh8xCPtQg6WXoKzcIGs3VcW7chwh_9m10JNRZ8xkX2Ro4rgoNHXZQaK-bnszAQJTpacjjI9zJ42NGRVRsWn9J76-z6gT5oQwKNWmxMxapJYHkrQ_n5Jne1XnGSD">
            <a:extLst>
              <a:ext uri="{FF2B5EF4-FFF2-40B4-BE49-F238E27FC236}">
                <a16:creationId xmlns:a16="http://schemas.microsoft.com/office/drawing/2014/main" id="{42EAFFE3-CDD8-432E-ADB6-98BBACF758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3" b="-1"/>
          <a:stretch/>
        </p:blipFill>
        <p:spPr bwMode="auto">
          <a:xfrm>
            <a:off x="800558" y="786117"/>
            <a:ext cx="3337560" cy="4956048"/>
          </a:xfrm>
          <a:custGeom>
            <a:avLst/>
            <a:gdLst>
              <a:gd name="connsiteX0" fmla="*/ 384420 w 3337560"/>
              <a:gd name="connsiteY0" fmla="*/ 0 h 4956048"/>
              <a:gd name="connsiteX1" fmla="*/ 3337560 w 3337560"/>
              <a:gd name="connsiteY1" fmla="*/ 0 h 4956048"/>
              <a:gd name="connsiteX2" fmla="*/ 3337560 w 3337560"/>
              <a:gd name="connsiteY2" fmla="*/ 4571628 h 4956048"/>
              <a:gd name="connsiteX3" fmla="*/ 2953140 w 3337560"/>
              <a:gd name="connsiteY3" fmla="*/ 4956048 h 4956048"/>
              <a:gd name="connsiteX4" fmla="*/ 0 w 3337560"/>
              <a:gd name="connsiteY4" fmla="*/ 4956048 h 4956048"/>
              <a:gd name="connsiteX5" fmla="*/ 0 w 3337560"/>
              <a:gd name="connsiteY5" fmla="*/ 384420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37560" h="4956048">
                <a:moveTo>
                  <a:pt x="384420" y="0"/>
                </a:moveTo>
                <a:lnTo>
                  <a:pt x="3337560" y="0"/>
                </a:lnTo>
                <a:lnTo>
                  <a:pt x="3337560" y="4571628"/>
                </a:lnTo>
                <a:lnTo>
                  <a:pt x="2953140" y="4956048"/>
                </a:lnTo>
                <a:lnTo>
                  <a:pt x="0" y="4956048"/>
                </a:lnTo>
                <a:lnTo>
                  <a:pt x="0" y="38442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4C56DB1B-53C1-4D8D-B05C-150B39F14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6BBECE7-2757-4B2E-81ED-560B2AE64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FA92A60-1E5B-4304-9EE1-9D6FDD52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19F77D2-35D7-471C-B16D-615DD810D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BE463D3-CDC8-4C94-AB8B-7A18DDE2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E9F15BA-4893-4128-BF42-BE327C5D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604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19D2-B8DC-4461-969C-61FF1547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693111-FE8E-40D4-90EA-B88EB85F8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8464" y="318135"/>
            <a:ext cx="3351462" cy="44923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E0D0-DDFE-4973-83DC-EC68AC39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252" y="318135"/>
            <a:ext cx="3294417" cy="449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4257-576F-476E-AFA8-0DAA7CE2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/>
          <a:lstStyle/>
          <a:p>
            <a:r>
              <a:rPr lang="en-US"/>
              <a:t>cad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5F55FB-AB83-4AF4-99CB-934DF1F5F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0269" y="90727"/>
            <a:ext cx="4036729" cy="32214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7CAE0-7EC0-4281-8BEF-43A0FF34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02" y="90728"/>
            <a:ext cx="3441158" cy="3221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B433A9-EB46-4FA2-8404-0678C69A4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269" y="3429000"/>
            <a:ext cx="4036729" cy="329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852CC0-1FE3-44DF-91E7-C9C87DAE9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002" y="3429000"/>
            <a:ext cx="3441158" cy="32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8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B4F1-8DF5-41F3-A5DA-4F2DF622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5137573"/>
            <a:ext cx="8534400" cy="1507067"/>
          </a:xfrm>
        </p:spPr>
        <p:txBody>
          <a:bodyPr/>
          <a:lstStyle/>
          <a:p>
            <a:r>
              <a:rPr lang="en-US" dirty="0" err="1"/>
              <a:t>Upplockning</a:t>
            </a:r>
            <a:r>
              <a:rPr lang="en-US" dirty="0"/>
              <a:t> </a:t>
            </a:r>
            <a:r>
              <a:rPr lang="en-US" dirty="0" err="1"/>
              <a:t>Systemet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8CFC0-EABC-46DD-999D-0609CF130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772" y="82342"/>
            <a:ext cx="3414327" cy="47741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0192F-4EDE-43EA-B0A7-21008B8B7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05" y="82342"/>
            <a:ext cx="4895683" cy="65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6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642CA-B6D1-4A13-BB54-A2E6CC0E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Programmering</a:t>
            </a:r>
          </a:p>
        </p:txBody>
      </p:sp>
      <p:sp>
        <p:nvSpPr>
          <p:cNvPr id="37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20007C-831A-4FC8-AE2B-26761C501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1" r="5561"/>
          <a:stretch/>
        </p:blipFill>
        <p:spPr>
          <a:xfrm>
            <a:off x="797205" y="786117"/>
            <a:ext cx="4809744" cy="4956048"/>
          </a:xfrm>
          <a:custGeom>
            <a:avLst/>
            <a:gdLst>
              <a:gd name="connsiteX0" fmla="*/ 478762 w 4809744"/>
              <a:gd name="connsiteY0" fmla="*/ 0 h 4956048"/>
              <a:gd name="connsiteX1" fmla="*/ 4809744 w 4809744"/>
              <a:gd name="connsiteY1" fmla="*/ 0 h 4956048"/>
              <a:gd name="connsiteX2" fmla="*/ 4809744 w 4809744"/>
              <a:gd name="connsiteY2" fmla="*/ 4477286 h 4956048"/>
              <a:gd name="connsiteX3" fmla="*/ 4330982 w 4809744"/>
              <a:gd name="connsiteY3" fmla="*/ 4956048 h 4956048"/>
              <a:gd name="connsiteX4" fmla="*/ 0 w 4809744"/>
              <a:gd name="connsiteY4" fmla="*/ 4956048 h 4956048"/>
              <a:gd name="connsiteX5" fmla="*/ 0 w 4809744"/>
              <a:gd name="connsiteY5" fmla="*/ 478762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38" name="Group 23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058643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33</TotalTime>
  <Words>20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Slice</vt:lpstr>
      <vt:lpstr>Utvecklingsprojekt</vt:lpstr>
      <vt:lpstr>Permanent Elektromagnet </vt:lpstr>
      <vt:lpstr>Switch BEC</vt:lpstr>
      <vt:lpstr>Övriga kablar</vt:lpstr>
      <vt:lpstr>Bakgrund</vt:lpstr>
      <vt:lpstr>Design</vt:lpstr>
      <vt:lpstr>cad</vt:lpstr>
      <vt:lpstr>Upplockning Systemet</vt:lpstr>
      <vt:lpstr>Programmering</vt:lpstr>
      <vt:lpstr>Reparation</vt:lpstr>
      <vt:lpstr>Test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Utvecklingsprojekt</dc:title>
  <dc:creator>Brenden Kirby [brekir16]</dc:creator>
  <cp:lastModifiedBy>Brenden Kirby [brekir16]</cp:lastModifiedBy>
  <cp:revision>6</cp:revision>
  <dcterms:created xsi:type="dcterms:W3CDTF">2019-01-09T15:49:52Z</dcterms:created>
  <dcterms:modified xsi:type="dcterms:W3CDTF">2019-01-11T11:38:45Z</dcterms:modified>
</cp:coreProperties>
</file>